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70" r:id="rId9"/>
    <p:sldId id="269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40" autoAdjust="0"/>
  </p:normalViewPr>
  <p:slideViewPr>
    <p:cSldViewPr>
      <p:cViewPr>
        <p:scale>
          <a:sx n="82" d="100"/>
          <a:sy n="82" d="100"/>
        </p:scale>
        <p:origin x="-102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D034E-7BB3-4B41-A972-3F282ADBE425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76340-01E0-4CD2-87C0-A3A657CAD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76340-01E0-4CD2-87C0-A3A657CAD2E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76340-01E0-4CD2-87C0-A3A657CAD2E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76340-01E0-4CD2-87C0-A3A657CAD2E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951FDF-E2AC-4306-929B-5C324B550897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2AC90B-A2A0-4861-939A-E1FEE50E5D6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UNIT I: GENDER ROLES IN SOCIETY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14600"/>
            <a:ext cx="8534400" cy="27432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100" b="1" dirty="0" smtClean="0">
                <a:solidFill>
                  <a:schemeClr val="tx1"/>
                </a:solidFill>
              </a:rPr>
              <a:t>Objectives:</a:t>
            </a:r>
          </a:p>
          <a:p>
            <a:pPr algn="l"/>
            <a:endParaRPr lang="en-US" sz="8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obtion</a:t>
            </a: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</a:rPr>
              <a:t>knowledge on the concept of gender roles in society.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understand the difference between gender and sex.</a:t>
            </a:r>
          </a:p>
          <a:p>
            <a:pPr algn="l">
              <a:buFont typeface="Wingdings" pitchFamily="2" charset="2"/>
              <a:buChar char="v"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examine the roles in family, caste, religion, culture, the media </a:t>
            </a:r>
          </a:p>
          <a:p>
            <a:pPr algn="l"/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and popular culture law and the state in the society.</a:t>
            </a:r>
          </a:p>
          <a:p>
            <a:pPr algn="l">
              <a:buFont typeface="Wingdings" pitchFamily="2" charset="2"/>
              <a:buChar char="v"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 </a:t>
            </a:r>
            <a:r>
              <a:rPr lang="en-US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 reasons for gender inequalities</a:t>
            </a:r>
          </a:p>
          <a:p>
            <a:pPr algn="l">
              <a:buFont typeface="Wingdings" pitchFamily="2" charset="2"/>
              <a:buChar char="v"/>
            </a:pPr>
            <a:endParaRPr lang="en-US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REASONS FOR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GENDER IN EQUALITIES: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root cause of gender inequality in Indian society lies in its patriarchy system.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causes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gender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inequalities are complex, but a number of cultural factors in India can explain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 son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preference, a key driver of daughter neglect, is so prevalent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Extreme poverty and lack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education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are also some of the reasons for women’s low status in society.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GENDER – EDUCATION OUTSIDE SCHOOL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Children in this society learn at a very young age that there are differences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between boys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girls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idea permeates daily life and is encouraged by parents, peers, school,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media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Little girls learn that they are supposed to like dolls and pink, while little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boys learn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 they are supposed to like trucks and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blue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Children may also form their own stereotypes based on the stereotypes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observe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adults within their environment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Adults, whether intentionally or not,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influence children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regard to gender role socialization through the family, media and school system.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Gender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is constructed in individual, interactional, and structural ways 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create environmental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constraints and opportunities that usually benefit men more than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women. </a:t>
            </a:r>
          </a:p>
          <a:p>
            <a:pPr algn="just">
              <a:lnSpc>
                <a:spcPct val="17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Gender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does not, however, affect families’ lives in isolation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phenomenology existing naturally which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highlight 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issues of gender discrimination, exploitation, inequalities and injustice in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society regulated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by norms and values.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Difference between gender and sex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55899"/>
          <a:ext cx="8229600" cy="41457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86200"/>
                <a:gridCol w="4343400"/>
              </a:tblGrid>
              <a:tr h="578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Gender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Sex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67081">
                <a:tc>
                  <a:txBody>
                    <a:bodyPr/>
                    <a:lstStyle/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Gender is socially constructed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have specific roles, 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responsibilities and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behaviour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patterns.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Gender is culture specific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It varies within and between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in  society  (i.e.as per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regulations of  social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institutions)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Sex is biological; it refers to  noticeable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differences in reproductive organs.</a:t>
                      </a: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Sex is natural, constant and Universal.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Sex cannot be changed.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Gender roles in society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sz="4200" b="1" dirty="0" smtClean="0">
                <a:latin typeface="Times New Roman" pitchFamily="18" charset="0"/>
                <a:cs typeface="Times New Roman" pitchFamily="18" charset="0"/>
              </a:rPr>
              <a:t>Family:</a:t>
            </a:r>
          </a:p>
          <a:p>
            <a:pPr algn="just">
              <a:lnSpc>
                <a:spcPct val="16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child’s first influence in regards to gender roles is the family.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birth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five years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age, most children are almost constantly surrounded by family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child’s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first exposure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gender differences is learned through interaction with his or her parents.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Most parents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dress their infants in gender-specific clothing and give them toys according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gender stereotypes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Gender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stereotypes are especially evident in the distribution of gender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specific toys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children.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Gender and Caste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Indian population follows a rigid caste system which divides people into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hierarchy that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governs the distribution of power, status, and identity in society’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Macwan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2006).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caste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system, is divided into four distinct classes comprised of (in descending order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“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superiority”) priests, warriors, artisans, and peasants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objective of ‘welfare’ state was to make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modern caste-less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society by reducing centuries old disabilities inflicted upon the ‘depressed’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attempt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improve their lot by providing them ‘reservations’ and ‘quotas’ in education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aswell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 job market especially in state-bureaucracy and over-sized public sector enterprises.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Religion: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main religions of the world all contain certain ideas about the appropriate role for men and women in society, and traditionally.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This has placed women in the home and men in the ‘outside’ world.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Nevertheless,data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shows that Muslims and Buddhists seem to have less egalitarian gender role attitudes.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than Jews, Protestants and Catholics even when other factors are controlled for, Islam in particular has been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criticised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suppressing women.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248400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Culture: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Culture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refers to the beliefs and practices of another society, particularly where 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these are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seen as closely linked with tradition or religion. 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Culture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is part of the fabric of 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every society.</a:t>
            </a:r>
          </a:p>
          <a:p>
            <a:pPr algn="just">
              <a:buNone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media: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Gender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roles and stereotypes have slowly started to change in society within the 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past few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decades. 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changes occur mostly in communication, but more specifically 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during social 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interactions.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Mass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media: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Gender biases and stereotypes are amply reinforced in the mass media. 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newspapers,for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instance,</a:t>
            </a:r>
            <a:endParaRPr lang="en-US" sz="4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Popular culture: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Popular culture might also be defined as a place for creating new forms of expression as well as a vehicle for critique.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particular, mainstream popular culture and media offer a space where new meanings are made through tactics such as culture jamming.</a:t>
            </a:r>
          </a:p>
          <a:p>
            <a:pPr algn="just"/>
            <a:r>
              <a:rPr lang="en-US" sz="2000" dirty="0" smtClean="0"/>
              <a:t>Recent research by cultural historians has argued that it was the middle decades of the eighteenth century when broader notions of gender equality began to take hold across Western societies.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Law and the State: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Access to justice is important for gender equality because it enables equitable enjoyment of a whole range of rights and resources.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Law and justice institutions play a key role in the distribution of rights and resources among women and men across all sectors.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Article 15 of the Constitution provides for prohibition of discrimination on grounds of sex also apart from other grounds such as religion, race, caste or place of birth.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Article 15(3) authorizes the Sate to make any special provision for women and children.</a:t>
            </a:r>
          </a:p>
          <a:p>
            <a:endParaRPr lang="en-US" sz="20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212</TotalTime>
  <Words>961</Words>
  <Application>Microsoft Office PowerPoint</Application>
  <PresentationFormat>On-screen Show (4:3)</PresentationFormat>
  <Paragraphs>80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UNIT I: GENDER ROLES IN SOCIETY</vt:lpstr>
      <vt:lpstr>INTRODUCTION</vt:lpstr>
      <vt:lpstr>Difference between gender and sex  </vt:lpstr>
      <vt:lpstr>Gender roles in society</vt:lpstr>
      <vt:lpstr>Gender and Caste</vt:lpstr>
      <vt:lpstr>Religion:</vt:lpstr>
      <vt:lpstr>Slide 7</vt:lpstr>
      <vt:lpstr>Popular culture: </vt:lpstr>
      <vt:lpstr>Law and the State:</vt:lpstr>
      <vt:lpstr>REASONS FOR GENDER IN EQUALITIES:</vt:lpstr>
      <vt:lpstr>GENDER – EDUCATION OUTSIDE SCHOOL SETTINGS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jeyaprithiv raj</dc:creator>
  <cp:lastModifiedBy>jeyaprithiv raj</cp:lastModifiedBy>
  <cp:revision>56</cp:revision>
  <dcterms:created xsi:type="dcterms:W3CDTF">2020-04-08T05:13:58Z</dcterms:created>
  <dcterms:modified xsi:type="dcterms:W3CDTF">2020-04-08T10:06:05Z</dcterms:modified>
</cp:coreProperties>
</file>